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9" r:id="rId11"/>
    <p:sldId id="281" r:id="rId12"/>
    <p:sldId id="282" r:id="rId13"/>
    <p:sldId id="283" r:id="rId14"/>
    <p:sldId id="284" r:id="rId15"/>
    <p:sldId id="285" r:id="rId16"/>
    <p:sldId id="286" r:id="rId17"/>
    <p:sldId id="289" r:id="rId18"/>
    <p:sldId id="290" r:id="rId19"/>
    <p:sldId id="29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10" y="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err="1" smtClean="0"/>
              <a:t>Квиз-плиз</a:t>
            </a:r>
            <a:endParaRPr lang="ru-RU" sz="8800" dirty="0"/>
          </a:p>
        </p:txBody>
      </p:sp>
      <p:pic>
        <p:nvPicPr>
          <p:cNvPr id="1026" name="Picture 2" descr="D:\ow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142984"/>
            <a:ext cx="6096000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2. </a:t>
            </a:r>
            <a:r>
              <a:rPr lang="ru-RU" dirty="0" smtClean="0">
                <a:solidFill>
                  <a:srgbClr val="C00000"/>
                </a:solidFill>
              </a:rPr>
              <a:t>Писатели и книги.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4800" dirty="0" smtClean="0"/>
              <a:t>4.Этот писатель -юбиляр сел за парту только в 17 лет, у него был автограф </a:t>
            </a:r>
          </a:p>
          <a:p>
            <a:pPr>
              <a:buNone/>
            </a:pPr>
            <a:r>
              <a:rPr lang="ru-RU" sz="4800" dirty="0" smtClean="0"/>
              <a:t>А.С Пушкина, памятник его героине стоит в Копенгагене. Назовите писателя.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2. </a:t>
            </a:r>
            <a:r>
              <a:rPr lang="ru-RU" dirty="0" smtClean="0">
                <a:solidFill>
                  <a:srgbClr val="C00000"/>
                </a:solidFill>
              </a:rPr>
              <a:t>Писатели и книги.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5.Иллюстрация к какой книге перед вами?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Picture 2" descr="D:\175849790a68ff558990dfb3c9236265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304800"/>
            <a:ext cx="5143536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3.</a:t>
            </a:r>
            <a:r>
              <a:rPr lang="ru-RU" dirty="0" smtClean="0">
                <a:solidFill>
                  <a:srgbClr val="00B0F0"/>
                </a:solidFill>
              </a:rPr>
              <a:t>Эрудиция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1.Это устройство встречалось на улицах Аргентины до 70-х годов 20-го века.</a:t>
            </a:r>
            <a:br>
              <a:rPr lang="ru-RU" sz="3200" dirty="0" smtClean="0"/>
            </a:br>
            <a:r>
              <a:rPr lang="ru-RU" sz="3200" dirty="0" smtClean="0"/>
              <a:t>Что это за устройство?</a:t>
            </a:r>
            <a:endParaRPr lang="ru-RU" sz="3200" dirty="0"/>
          </a:p>
        </p:txBody>
      </p:sp>
      <p:pic>
        <p:nvPicPr>
          <p:cNvPr id="6" name="Picture 2" descr="D:\0cca514cf130bdcf7908ffc540ecad8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571480"/>
            <a:ext cx="5838836" cy="5286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3.</a:t>
            </a:r>
            <a:r>
              <a:rPr lang="ru-RU" dirty="0" smtClean="0">
                <a:solidFill>
                  <a:srgbClr val="00B0F0"/>
                </a:solidFill>
              </a:rPr>
              <a:t>Эрудиция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z="3600" dirty="0" smtClean="0"/>
          </a:p>
          <a:p>
            <a:r>
              <a:rPr lang="ru-RU" sz="3200" dirty="0" smtClean="0"/>
              <a:t>2.Какую знаменитую фразу мы от вас закрыли на этом советском плакате?</a:t>
            </a:r>
            <a:br>
              <a:rPr lang="ru-RU" sz="3200" dirty="0" smtClean="0"/>
            </a:br>
            <a:r>
              <a:rPr lang="ru-RU" sz="3200" dirty="0" smtClean="0"/>
              <a:t> </a:t>
            </a:r>
            <a:endParaRPr lang="ru-RU" sz="3200" dirty="0"/>
          </a:p>
        </p:txBody>
      </p:sp>
      <p:pic>
        <p:nvPicPr>
          <p:cNvPr id="1026" name="Picture 2" descr="D:\ad4704ce5cf843ec2913001157575b8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500066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3.</a:t>
            </a:r>
            <a:r>
              <a:rPr lang="ru-RU" dirty="0" smtClean="0">
                <a:solidFill>
                  <a:srgbClr val="00B0F0"/>
                </a:solidFill>
              </a:rPr>
              <a:t>Эрудиция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3.Во времена правления Ивана Грозного московскую церковь некоторое время возглавлял митрополит </a:t>
            </a:r>
            <a:r>
              <a:rPr lang="ru-RU" sz="2800" dirty="0" smtClean="0">
                <a:solidFill>
                  <a:srgbClr val="00B0F0"/>
                </a:solidFill>
              </a:rPr>
              <a:t>Филипп</a:t>
            </a:r>
            <a:r>
              <a:rPr lang="ru-RU" sz="2800" dirty="0" smtClean="0"/>
              <a:t>, человек смелый и праведный. Он неоднократно пытался воспротивиться действиям царя и опричников, часто писал царю с просьбами остановиться. Бумаги те царь уничтожал не читая,  как он их, по свидетельству историков называл? Сейчас это словосочетание используется, как синоним «липовая бумага».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3.</a:t>
            </a:r>
            <a:r>
              <a:rPr lang="ru-RU" dirty="0" smtClean="0">
                <a:solidFill>
                  <a:srgbClr val="00B0F0"/>
                </a:solidFill>
              </a:rPr>
              <a:t>Эрудиция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28803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Что удалось спасти от исчезновения, благодаря медикам, биологам и католикам, которые до сих пор используют его?</a:t>
            </a:r>
            <a:endParaRPr lang="ru-RU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78684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1.Ответы.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1.Информационно-библиотечный центр</a:t>
            </a:r>
          </a:p>
          <a:p>
            <a:r>
              <a:rPr lang="ru-RU" dirty="0" smtClean="0"/>
              <a:t>2.Должность библиотекаря</a:t>
            </a:r>
          </a:p>
          <a:p>
            <a:r>
              <a:rPr lang="ru-RU" dirty="0" smtClean="0"/>
              <a:t>3.Кодекс</a:t>
            </a:r>
          </a:p>
          <a:p>
            <a:r>
              <a:rPr lang="ru-RU" dirty="0" smtClean="0"/>
              <a:t>4.Книжная выставка</a:t>
            </a:r>
          </a:p>
          <a:p>
            <a:r>
              <a:rPr lang="ru-RU" dirty="0" smtClean="0"/>
              <a:t>5. «Дрофа»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2.Ответы.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1.Е.Петров.Написал с И.Ильфом  роман «двенадцать стульев».</a:t>
            </a:r>
          </a:p>
          <a:p>
            <a:r>
              <a:rPr lang="ru-RU" dirty="0" smtClean="0"/>
              <a:t>2. Владимир Маяковский.</a:t>
            </a:r>
          </a:p>
          <a:p>
            <a:r>
              <a:rPr lang="ru-RU" dirty="0" smtClean="0"/>
              <a:t>3. «!»</a:t>
            </a:r>
          </a:p>
          <a:p>
            <a:r>
              <a:rPr lang="ru-RU" dirty="0" smtClean="0"/>
              <a:t>4.Г-Х.Андерсен.</a:t>
            </a:r>
          </a:p>
          <a:p>
            <a:r>
              <a:rPr lang="ru-RU" dirty="0" smtClean="0"/>
              <a:t>5.М.Булгаков «Собачье сердце».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3.Ответы.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1.Светофор</a:t>
            </a:r>
          </a:p>
          <a:p>
            <a:r>
              <a:rPr lang="ru-RU" dirty="0" smtClean="0"/>
              <a:t>2. «болтун –находка для шпиона»</a:t>
            </a:r>
          </a:p>
          <a:p>
            <a:r>
              <a:rPr lang="ru-RU" dirty="0" smtClean="0"/>
              <a:t>3. «филькина грамота»</a:t>
            </a:r>
          </a:p>
          <a:p>
            <a:r>
              <a:rPr lang="ru-RU" dirty="0" smtClean="0"/>
              <a:t>4. латинский язык</a:t>
            </a:r>
          </a:p>
          <a:p>
            <a:r>
              <a:rPr lang="ru-RU" dirty="0" smtClean="0"/>
              <a:t>5.  </a:t>
            </a:r>
            <a:r>
              <a:rPr lang="ru-RU" smtClean="0"/>
              <a:t>Клиника </a:t>
            </a:r>
            <a:r>
              <a:rPr lang="ru-RU" dirty="0" smtClean="0"/>
              <a:t>коррекции зрения.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</a:t>
            </a:r>
            <a:r>
              <a:rPr lang="ru-RU" dirty="0" smtClean="0">
                <a:solidFill>
                  <a:srgbClr val="FF0000"/>
                </a:solidFill>
              </a:rPr>
              <a:t>1.Библиотека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5400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ru-RU" sz="5400" dirty="0" smtClean="0">
                <a:solidFill>
                  <a:srgbClr val="92D050"/>
                </a:solidFill>
              </a:rPr>
              <a:t>1.Как расшифровывается аббревиатура ИБЦ?</a:t>
            </a:r>
            <a:endParaRPr lang="ru-RU" sz="5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</a:t>
            </a:r>
            <a:r>
              <a:rPr lang="ru-RU" dirty="0" smtClean="0">
                <a:solidFill>
                  <a:srgbClr val="FF0000"/>
                </a:solidFill>
              </a:rPr>
              <a:t>1.Библиотека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 smtClean="0">
                <a:solidFill>
                  <a:srgbClr val="92D050"/>
                </a:solidFill>
              </a:rPr>
              <a:t>2.Указ об учреждении этой должности для своего книжного собрания первой из российских монархов подписала Екатерина Великая.</a:t>
            </a:r>
          </a:p>
          <a:p>
            <a:pPr>
              <a:buNone/>
            </a:pPr>
            <a:r>
              <a:rPr lang="ru-RU" sz="4400" dirty="0" smtClean="0"/>
              <a:t> Что это за должность?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</a:t>
            </a:r>
            <a:r>
              <a:rPr lang="ru-RU" dirty="0" smtClean="0">
                <a:solidFill>
                  <a:srgbClr val="FF0000"/>
                </a:solidFill>
              </a:rPr>
              <a:t>1.Библиотека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4800" dirty="0" smtClean="0">
                <a:solidFill>
                  <a:srgbClr val="92D050"/>
                </a:solidFill>
              </a:rPr>
              <a:t>3.Как на латинском языке   звучит слово «Книга»?</a:t>
            </a:r>
          </a:p>
          <a:p>
            <a:r>
              <a:rPr lang="ru-RU" sz="4400" dirty="0" smtClean="0"/>
              <a:t>1.Кодекс</a:t>
            </a:r>
          </a:p>
          <a:p>
            <a:r>
              <a:rPr lang="ru-RU" sz="4400" dirty="0" smtClean="0"/>
              <a:t>2.Догма</a:t>
            </a:r>
          </a:p>
          <a:p>
            <a:r>
              <a:rPr lang="ru-RU" sz="4400" dirty="0" smtClean="0"/>
              <a:t>3.Конституция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</a:t>
            </a:r>
            <a:r>
              <a:rPr lang="ru-RU" dirty="0" smtClean="0">
                <a:solidFill>
                  <a:srgbClr val="FF0000"/>
                </a:solidFill>
              </a:rPr>
              <a:t>1.Библиотека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800" dirty="0" smtClean="0">
                <a:solidFill>
                  <a:srgbClr val="92D050"/>
                </a:solidFill>
              </a:rPr>
              <a:t>4.Публичная демонстрация специально подобранных книг.</a:t>
            </a:r>
            <a:endParaRPr lang="ru-RU" sz="4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</a:t>
            </a:r>
            <a:r>
              <a:rPr lang="ru-RU" dirty="0" smtClean="0">
                <a:solidFill>
                  <a:srgbClr val="FF0000"/>
                </a:solidFill>
              </a:rPr>
              <a:t>1.Библиотека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4400" dirty="0" smtClean="0">
                <a:solidFill>
                  <a:srgbClr val="92D050"/>
                </a:solidFill>
              </a:rPr>
              <a:t>5.Какое птичье название имеет издательский дом, специализирующийся на выпуске учебной литературы?</a:t>
            </a:r>
            <a:endParaRPr lang="ru-RU" sz="4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2. </a:t>
            </a:r>
            <a:r>
              <a:rPr lang="ru-RU" dirty="0" smtClean="0">
                <a:solidFill>
                  <a:srgbClr val="C00000"/>
                </a:solidFill>
              </a:rPr>
              <a:t>Писатели и книги.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714488"/>
            <a:ext cx="65722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В</a:t>
            </a:r>
            <a:r>
              <a:rPr lang="ru-RU" dirty="0" smtClean="0"/>
              <a:t> </a:t>
            </a:r>
            <a:r>
              <a:rPr lang="ru-RU" sz="3200" dirty="0" smtClean="0"/>
              <a:t>советской литературе 20 века есть два  брата-писателя .Один из них  известный детский писатель – Валентин Катаев, другой взял псевдоним, написал знаменитые юмористические произведения в соавторстве с другим писателем. Назовите брата.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2. </a:t>
            </a:r>
            <a:r>
              <a:rPr lang="ru-RU" dirty="0" smtClean="0">
                <a:solidFill>
                  <a:srgbClr val="C00000"/>
                </a:solidFill>
              </a:rPr>
              <a:t>Писатели и книги.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2.За рекламу в Российском обществе добровольного воздушного флота («</a:t>
            </a:r>
            <a:r>
              <a:rPr lang="ru-RU" sz="2000" dirty="0" err="1" smtClean="0"/>
              <a:t>Добролёт</a:t>
            </a:r>
            <a:r>
              <a:rPr lang="ru-RU" sz="2000" dirty="0" smtClean="0"/>
              <a:t>») – существовавшего в 1920-х годах отвечали трое известных деятелей культуры того времени. Известный график А. Родченко, художник К. Малевич. Третий –поэт.  Кто же третий?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5" name="Picture 2" descr="D:\Alexander-Rodchenko-Dobroliot-stamps_WM-300x1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5500726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2. </a:t>
            </a:r>
            <a:r>
              <a:rPr lang="ru-RU" dirty="0" smtClean="0">
                <a:solidFill>
                  <a:srgbClr val="C00000"/>
                </a:solidFill>
              </a:rPr>
              <a:t>Писатели и книги.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 smtClean="0"/>
              <a:t>3.В.Гюго ,находясь в отпуске, захотел узнать реакцию читателей на только изданный роман «Отверженные» и послал своему издателю телеграмму с одним символом «?». Тот ему ответил тоже одним символом. Что это был за символ?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250</TotalTime>
  <Words>409</Words>
  <Application>Microsoft Office PowerPoint</Application>
  <PresentationFormat>Экран (4:3)</PresentationFormat>
  <Paragraphs>62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Квиз-плиз</vt:lpstr>
      <vt:lpstr>Раунд 1.Библиотека</vt:lpstr>
      <vt:lpstr>Раунд 1.Библиотека</vt:lpstr>
      <vt:lpstr>Раунд 1.Библиотека</vt:lpstr>
      <vt:lpstr>Раунд 1.Библиотека</vt:lpstr>
      <vt:lpstr>Раунд 1.Библиотека</vt:lpstr>
      <vt:lpstr>Раунд 2. Писатели и книги.</vt:lpstr>
      <vt:lpstr>Раунд 2. Писатели и книги.</vt:lpstr>
      <vt:lpstr>Раунд 2. Писатели и книги.</vt:lpstr>
      <vt:lpstr>Раунд 2. Писатели и книги.</vt:lpstr>
      <vt:lpstr>Раунд 2. Писатели и книги. </vt:lpstr>
      <vt:lpstr>Раунд 3.Эрудиция.</vt:lpstr>
      <vt:lpstr>Раунд 3.Эрудиция</vt:lpstr>
      <vt:lpstr>Раунд 3.Эрудиция.</vt:lpstr>
      <vt:lpstr>Раунд 3.Эрудиция</vt:lpstr>
      <vt:lpstr>Презентация PowerPoint</vt:lpstr>
      <vt:lpstr>Раунд 1.Ответы.</vt:lpstr>
      <vt:lpstr>Раунд 2.Ответы.</vt:lpstr>
      <vt:lpstr>Раунд 3.Ответы.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Учетная запись Майкрософт</cp:lastModifiedBy>
  <cp:revision>31</cp:revision>
  <dcterms:created xsi:type="dcterms:W3CDTF">2019-12-05T07:18:57Z</dcterms:created>
  <dcterms:modified xsi:type="dcterms:W3CDTF">2020-11-27T15:41:02Z</dcterms:modified>
</cp:coreProperties>
</file>