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2" y="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C263-8E3D-4046-9815-21349FD92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D8490-D6FD-4986-95A3-DB3B6F3CBF9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FAD6B4-117C-43DB-A2B5-BCC28BF99C4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8352928" cy="1008112"/>
          </a:xfrm>
          <a:solidFill>
            <a:schemeClr val="tx2"/>
          </a:solidFill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Книга в жизни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936104"/>
          </a:xfrm>
        </p:spPr>
        <p:txBody>
          <a:bodyPr/>
          <a:lstStyle/>
          <a:p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Советы родителям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7772400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Прививать в детях гигиенические навыки и привычки: не позволяйте им читать лежа, во время еды. Приучать их по окончании чтения класть книгу на место.</a:t>
            </a:r>
          </a:p>
          <a:p>
            <a:pPr>
              <a:buFont typeface="Wingdings" pitchFamily="2" charset="2"/>
              <a:buChar char="q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Открывая ребенку книгу, родители открывают ему мир, заставляют его размышлять, наслаждаться и узнавать как можно больше, помогает ему хорошо учиться в школе и в один прекрасный день найти интересную работу.</a:t>
            </a:r>
          </a:p>
          <a:p>
            <a:pPr>
              <a:buFont typeface="Wingdings" pitchFamily="2" charset="2"/>
              <a:buChar char="q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Информированный человек – быстро читающий человек. Техникой быстрого чтения владели многие великие люди.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скорочитающих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скорость нервных процессов выше, чем у ленивых защитников методик медленного чтения.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980728"/>
            <a:ext cx="7772400" cy="5184576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Наших детей воспитывают наши поступки , наши дела.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Хотите , чтобы ваши дети любили книгу – читайте сами, читайте вместе с детьми.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427712" cy="61926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Чтение - условие и основа учебных занятий.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Читают на каждом уроке. На уроках литературы – художественные произведения, на уроках языка – теоретическое сведение, тексты разного стиля, на уроках математики, геометрии – теоремы, условия задачи, на уроках биологии, географии, информатики, истории – темы, раскрытые в определенном параграфе. 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Чтобы понять, о чем идет речь, нужно прочитать текст, понимая, анализируя, сопоставляя, объясняя.</a:t>
            </a:r>
            <a:br>
              <a:rPr lang="ru-RU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362456"/>
          </a:xfrm>
        </p:spPr>
        <p:txBody>
          <a:bodyPr/>
          <a:lstStyle/>
          <a:p>
            <a:r>
              <a:rPr lang="ru-RU" sz="48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Данные социологов </a:t>
            </a:r>
            <a:endParaRPr lang="ru-RU" sz="4800" b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7772400" cy="44644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Число постоянно читающих за последнее десятилетие уменьшилось с 49% до 26%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Число не читающих возросло с 23% до 34%.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40% читают книги от случая к случаю.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Приключения.</a:t>
            </a:r>
            <a:r>
              <a:rPr lang="ru-RU" smtClean="0"/>
              <a:t> 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Активные и любознательные </a:t>
            </a:r>
          </a:p>
        </p:txBody>
      </p:sp>
      <p:pic>
        <p:nvPicPr>
          <p:cNvPr id="10244" name="Picture 6" descr="j04258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8350" y="1752600"/>
            <a:ext cx="3630613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/>
              <a:t>Детективы.</a:t>
            </a:r>
            <a:r>
              <a:rPr lang="ru-RU" smtClean="0"/>
              <a:t> 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Наблюдательные и немного замкнутые ребята </a:t>
            </a:r>
          </a:p>
        </p:txBody>
      </p:sp>
      <p:pic>
        <p:nvPicPr>
          <p:cNvPr id="11268" name="Picture 7" descr="j04238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9350" y="1676400"/>
            <a:ext cx="2786063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/>
              <a:t>Романы</a:t>
            </a:r>
            <a:r>
              <a:rPr lang="ru-RU" sz="5400" smtClean="0"/>
              <a:t> 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Мечтательны и романтичны, хорошо развита </a:t>
            </a:r>
            <a:r>
              <a:rPr lang="ru-RU" sz="2800" dirty="0" err="1" smtClean="0"/>
              <a:t>эмпатия</a:t>
            </a:r>
            <a:endParaRPr lang="ru-RU" sz="2800" dirty="0" smtClean="0"/>
          </a:p>
        </p:txBody>
      </p:sp>
      <p:pic>
        <p:nvPicPr>
          <p:cNvPr id="12292" name="Picture 7" descr="j042385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56125" y="1676400"/>
            <a:ext cx="387985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/>
              <a:t>Фантастика.</a:t>
            </a:r>
            <a:r>
              <a:rPr lang="ru-RU" smtClean="0"/>
              <a:t> 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Богатое воображение, нестереотипность мышления</a:t>
            </a:r>
          </a:p>
        </p:txBody>
      </p:sp>
      <p:pic>
        <p:nvPicPr>
          <p:cNvPr id="13316" name="Picture 7" descr="j04298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27600" y="1828800"/>
            <a:ext cx="31369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340768"/>
            <a:ext cx="7772400" cy="475252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Качественное чтение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залог хорошей учебы. Тот, кто быстро и качественно читает текст, владеет большей информацией, везде и всюду впереди: отличник учебы, победитель предметных олимпиад, интеллектуальных игр, творческих конкурсов.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16416" cy="504056"/>
          </a:xfrm>
        </p:spPr>
        <p:txBody>
          <a:bodyPr/>
          <a:lstStyle/>
          <a:p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Советы родителям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556792"/>
            <a:ext cx="8712968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Следить, чтобы ребенок  читал книги систематически, желательно каждый день. Приносит пользу только постоянное разностороннее чтение.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Стараться, по возможности, чаще беседовать с детьми о прочитанных книгах, организуйте совместное чтение вслух.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Давать Вашим детям читать книги по интересующей их тематике. Им нравятся животные, спорт или волшебство? Удивите их книгами или журналами, позволяющими получить наиболее полные знания по их интересам.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Помочь создать ему небольшую, но хорошо подобранную библиотеку из произведений лучших детских писателей. Это способствует любви к чтению и бережному отношению к книге.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329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Constantia</vt:lpstr>
      <vt:lpstr>Times New Roman</vt:lpstr>
      <vt:lpstr>Wingdings</vt:lpstr>
      <vt:lpstr>Wingdings 2</vt:lpstr>
      <vt:lpstr>Поток</vt:lpstr>
      <vt:lpstr>Книга в жизни ребенка</vt:lpstr>
      <vt:lpstr>Чтение - условие и основа учебных занятий.  Читают на каждом уроке. На уроках литературы – художественные произведения, на уроках языка – теоретическое сведение, тексты разного стиля, на уроках математики, геометрии – теоремы, условия задачи, на уроках биологии, географии, информатики, истории – темы, раскрытые в определенном параграфе.  Чтобы понять, о чем идет речь, нужно прочитать текст, понимая, анализируя, сопоставляя, объясняя.  </vt:lpstr>
      <vt:lpstr>Данные социологов </vt:lpstr>
      <vt:lpstr>Приключения. </vt:lpstr>
      <vt:lpstr>Детективы. </vt:lpstr>
      <vt:lpstr>Романы </vt:lpstr>
      <vt:lpstr>Фантастика. </vt:lpstr>
      <vt:lpstr>Презентация PowerPoint</vt:lpstr>
      <vt:lpstr>Советы родителям</vt:lpstr>
      <vt:lpstr>Советы родителям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 в жизни ребенка</dc:title>
  <dc:creator>Фарида</dc:creator>
  <cp:lastModifiedBy>Учетная запись Майкрософт</cp:lastModifiedBy>
  <cp:revision>6</cp:revision>
  <dcterms:created xsi:type="dcterms:W3CDTF">2018-01-23T15:32:17Z</dcterms:created>
  <dcterms:modified xsi:type="dcterms:W3CDTF">2020-11-27T15:35:03Z</dcterms:modified>
</cp:coreProperties>
</file>